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sldIdLst>
    <p:sldId id="256" r:id="rId3"/>
    <p:sldId id="498" r:id="rId4"/>
    <p:sldId id="505" r:id="rId5"/>
    <p:sldId id="499" r:id="rId6"/>
    <p:sldId id="500" r:id="rId7"/>
    <p:sldId id="501" r:id="rId8"/>
    <p:sldId id="503" r:id="rId9"/>
    <p:sldId id="502" r:id="rId10"/>
    <p:sldId id="504" r:id="rId11"/>
    <p:sldId id="506" r:id="rId12"/>
    <p:sldId id="507" r:id="rId13"/>
    <p:sldId id="512" r:id="rId14"/>
    <p:sldId id="509" r:id="rId15"/>
    <p:sldId id="510" r:id="rId16"/>
    <p:sldId id="513" r:id="rId17"/>
    <p:sldId id="514" r:id="rId18"/>
    <p:sldId id="515" r:id="rId19"/>
    <p:sldId id="31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zaki Naoko" initials="ON" lastIdx="0" clrIdx="0">
    <p:extLst>
      <p:ext uri="{19B8F6BF-5375-455C-9EA6-DF929625EA0E}">
        <p15:presenceInfo xmlns:p15="http://schemas.microsoft.com/office/powerpoint/2012/main" userId="S-1-5-21-3981718292-3147017437-2455724297-2067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1" autoAdjust="0"/>
    <p:restoredTop sz="94660"/>
  </p:normalViewPr>
  <p:slideViewPr>
    <p:cSldViewPr>
      <p:cViewPr varScale="1">
        <p:scale>
          <a:sx n="54" d="100"/>
          <a:sy n="54" d="100"/>
        </p:scale>
        <p:origin x="78" y="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9F31E-09EA-4254-BF56-CE863C637272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E7667-4A48-4DA8-AF45-E482DBF3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75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Day</a:t>
            </a:r>
            <a:r>
              <a:rPr lang="ja-JP" altLang="en-US" dirty="0" smtClean="0"/>
              <a:t> </a:t>
            </a:r>
            <a:r>
              <a:rPr lang="en-US" altLang="ja-JP" dirty="0" smtClean="0"/>
              <a:t>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E7667-4A48-4DA8-AF45-E482DBF39E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319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min.	Watch the first minute of the video on large screen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E7667-4A48-4DA8-AF45-E482DBF39E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15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min.	</a:t>
            </a:r>
            <a:r>
              <a:rPr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</a:t>
            </a:r>
            <a:r>
              <a:rPr lang="ja-JP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HW</a:t>
            </a:r>
            <a:r>
              <a:rPr lang="ja-JP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E7667-4A48-4DA8-AF45-E482DBF39E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7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min.	</a:t>
            </a:r>
            <a:r>
              <a:rPr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Discussion about overlap</a:t>
            </a:r>
            <a:r>
              <a:rPr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patterns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E7667-4A48-4DA8-AF45-E482DBF39E5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13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min.	HW instruction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Submit </a:t>
            </a:r>
            <a:r>
              <a:rPr lang="en-US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next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E7667-4A48-4DA8-AF45-E482DBF39E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596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Day</a:t>
            </a:r>
            <a:r>
              <a:rPr lang="ja-JP" altLang="en-US" dirty="0" smtClean="0"/>
              <a:t> </a:t>
            </a:r>
            <a:r>
              <a:rPr lang="en-US" altLang="ja-JP" dirty="0" smtClean="0"/>
              <a:t>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E7667-4A48-4DA8-AF45-E482DBF39E5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062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min.	Practice		5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min. 	Demo and 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E7667-4A48-4DA8-AF45-E482DBF39E5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381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min.	Watch the first minute of the video on large screen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E7667-4A48-4DA8-AF45-E482DBF39E5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419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1452483-1FE8-45EB-99CC-896B9E16F466}" type="slidenum">
              <a:rPr lang="en-US" smtClean="0">
                <a:latin typeface="Tahoma" pitchFamily="34" charset="0"/>
              </a:rPr>
              <a:pPr eaLnBrk="1" hangingPunct="1"/>
              <a:t>18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11264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smtClean="0">
                <a:latin typeface="Tahoma" pitchFamily="34" charset="0"/>
              </a:rPr>
              <a:t>N. Ozaki  nozaki@indiana.edu                   T. Nakamura tnakamura@msdwt.k12.in.us</a:t>
            </a:r>
            <a:endParaRPr lang="en-US" smtClean="0">
              <a:latin typeface="Tahoma" pitchFamily="34" charset="0"/>
            </a:endParaRPr>
          </a:p>
        </p:txBody>
      </p:sp>
      <p:sp>
        <p:nvSpPr>
          <p:cNvPr id="112646" name="Date Placeholder 5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latin typeface="Tahoma" pitchFamily="34" charset="0"/>
              </a:rPr>
              <a:t>4/23/2010</a:t>
            </a:r>
          </a:p>
        </p:txBody>
      </p:sp>
    </p:spTree>
    <p:extLst>
      <p:ext uri="{BB962C8B-B14F-4D97-AF65-F5344CB8AC3E}">
        <p14:creationId xmlns:p14="http://schemas.microsoft.com/office/powerpoint/2010/main" val="3509466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min.	Reflection on L1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E7667-4A48-4DA8-AF45-E482DBF39E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92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min.	Watch the entire video one time (Students use goggles)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E7667-4A48-4DA8-AF45-E482DBF39E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16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min.	Discussion on context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E7667-4A48-4DA8-AF45-E482DBF39E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61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 min.	Watch Video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(first minute only) – new 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E7667-4A48-4DA8-AF45-E482DBF39E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48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min.	Confirming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students’ understanding of the contents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E7667-4A48-4DA8-AF45-E482DBF39E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63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min.	HW Instruction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E7667-4A48-4DA8-AF45-E482DBF39E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20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min.	Reflection on L1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E7667-4A48-4DA8-AF45-E482DBF39E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498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Day</a:t>
            </a:r>
            <a:r>
              <a:rPr lang="ja-JP" altLang="en-US" dirty="0" smtClean="0"/>
              <a:t> </a:t>
            </a:r>
            <a:r>
              <a:rPr lang="en-US" altLang="ja-JP" dirty="0" smtClean="0"/>
              <a:t>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E7667-4A48-4DA8-AF45-E482DBF39E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17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45E1-C2CD-4782-9B44-A87A776DBC1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48C-F460-4910-B51E-1C405970C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45E1-C2CD-4782-9B44-A87A776DBC1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48C-F460-4910-B51E-1C405970C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45E1-C2CD-4782-9B44-A87A776DBC1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48C-F460-4910-B51E-1C405970C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80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45E1-C2CD-4782-9B44-A87A776DBC1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48C-F460-4910-B51E-1C405970C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67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45E1-C2CD-4782-9B44-A87A776DBC1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48C-F460-4910-B51E-1C405970CE6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518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45E1-C2CD-4782-9B44-A87A776DBC1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48C-F460-4910-B51E-1C405970C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03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45E1-C2CD-4782-9B44-A87A776DBC1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48C-F460-4910-B51E-1C405970CE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9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45E1-C2CD-4782-9B44-A87A776DBC1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48C-F460-4910-B51E-1C405970C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96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45E1-C2CD-4782-9B44-A87A776DBC1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48C-F460-4910-B51E-1C405970C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165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45E1-C2CD-4782-9B44-A87A776DBC1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48C-F460-4910-B51E-1C405970C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35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45E1-C2CD-4782-9B44-A87A776DBC1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48C-F460-4910-B51E-1C405970CE6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313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45E1-C2CD-4782-9B44-A87A776DBC1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48C-F460-4910-B51E-1C405970C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368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45E1-C2CD-4782-9B44-A87A776DBC1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48C-F460-4910-B51E-1C405970CE6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8253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45E1-C2CD-4782-9B44-A87A776DBC1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48C-F460-4910-B51E-1C405970C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616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45E1-C2CD-4782-9B44-A87A776DBC1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48C-F460-4910-B51E-1C405970CE69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714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45E1-C2CD-4782-9B44-A87A776DBC1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48C-F460-4910-B51E-1C405970C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91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45E1-C2CD-4782-9B44-A87A776DBC1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48C-F460-4910-B51E-1C405970C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77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45E1-C2CD-4782-9B44-A87A776DBC1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48C-F460-4910-B51E-1C405970C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47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45E1-C2CD-4782-9B44-A87A776DBC1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48C-F460-4910-B51E-1C405970C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45E1-C2CD-4782-9B44-A87A776DBC1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48C-F460-4910-B51E-1C405970C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95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45E1-C2CD-4782-9B44-A87A776DBC1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48C-F460-4910-B51E-1C405970C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0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C45E1-C2CD-4782-9B44-A87A776DBC1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48C-F460-4910-B51E-1C405970C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30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C45E1-C2CD-4782-9B44-A87A776DBC1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2E48C-F460-4910-B51E-1C405970C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1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34C45E1-C2CD-4782-9B44-A87A776DBC1D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F62E48C-F460-4910-B51E-1C405970CE6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263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aDZTGOCMZw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gvKKwRDsuo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Hh8qCn535F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aDZTGOCMZw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はじめまして</a:t>
            </a:r>
            <a:r>
              <a:rPr lang="ja-JP" altLang="en-US" dirty="0"/>
              <a:t>　</a:t>
            </a:r>
            <a:r>
              <a:rPr lang="ja-JP" altLang="en-US" dirty="0" smtClean="0"/>
              <a:t>（</a:t>
            </a:r>
            <a:r>
              <a:rPr lang="en-US" altLang="ja-JP" dirty="0" smtClean="0"/>
              <a:t>VR/360</a:t>
            </a:r>
            <a:r>
              <a:rPr lang="ja-JP" altLang="en-US" dirty="0" smtClean="0"/>
              <a:t>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JAPA</a:t>
            </a:r>
            <a:r>
              <a:rPr lang="ja-JP" altLang="en-US" dirty="0"/>
              <a:t> </a:t>
            </a:r>
            <a:r>
              <a:rPr lang="en-US" altLang="ja-JP" dirty="0" smtClean="0"/>
              <a:t>141</a:t>
            </a:r>
            <a:r>
              <a:rPr lang="ja-JP" altLang="en-US" dirty="0"/>
              <a:t> </a:t>
            </a:r>
            <a:r>
              <a:rPr lang="en-US" altLang="ja-JP" dirty="0" smtClean="0"/>
              <a:t>-</a:t>
            </a:r>
            <a:r>
              <a:rPr lang="ja-JP" altLang="en-US" dirty="0"/>
              <a:t> </a:t>
            </a:r>
            <a:r>
              <a:rPr lang="en-US" altLang="ja-JP" dirty="0" smtClean="0"/>
              <a:t>14</a:t>
            </a:r>
            <a:r>
              <a:rPr lang="en-US" altLang="ja-JP" dirty="0"/>
              <a:t>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Naoko Ozaki, Ph.D.</a:t>
            </a:r>
          </a:p>
          <a:p>
            <a:pPr algn="r"/>
            <a:r>
              <a:rPr lang="en-US" dirty="0" smtClean="0"/>
              <a:t>CLIC, Rice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58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7764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二日目</a:t>
            </a: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r>
              <a:rPr lang="ja-JP" altLang="en-US" sz="2200" dirty="0" smtClean="0"/>
              <a:t>ふつ　か　 め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9118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ビデオ「はじめまして １」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r>
              <a:rPr lang="ja-JP" altLang="en-US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もういちどビデオをみましょう</a:t>
            </a:r>
            <a:endParaRPr lang="en-US" altLang="ja-JP" dirty="0" smtClean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u="sng" dirty="0">
                <a:hlinkClick r:id="rId3"/>
              </a:rPr>
              <a:t>https://youtu.be/IaDZTGOCMZw</a:t>
            </a:r>
            <a:r>
              <a:rPr lang="en-US" sz="2500" dirty="0"/>
              <a:t> </a:t>
            </a:r>
            <a:endParaRPr lang="en-US" sz="2500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92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はじめまして </a:t>
            </a:r>
            <a:r>
              <a:rPr lang="ja-JP" altLang="en-US" dirty="0"/>
              <a:t>１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4724" t="22689" r="14012" b="5900"/>
          <a:stretch/>
        </p:blipFill>
        <p:spPr>
          <a:xfrm>
            <a:off x="148007" y="1417638"/>
            <a:ext cx="8847986" cy="4373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27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はじめまして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Overlaps</a:t>
            </a:r>
          </a:p>
          <a:p>
            <a:pPr>
              <a:buFontTx/>
              <a:buChar char="-"/>
            </a:pPr>
            <a:r>
              <a:rPr lang="en-US" dirty="0" smtClean="0"/>
              <a:t>Where and when?</a:t>
            </a:r>
          </a:p>
          <a:p>
            <a:pPr>
              <a:buFontTx/>
              <a:buChar char="-"/>
            </a:pPr>
            <a:r>
              <a:rPr lang="ja-JP" altLang="en-US" dirty="0" smtClean="0"/>
              <a:t>「あ」</a:t>
            </a:r>
            <a:endParaRPr lang="en-US" altLang="ja-JP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Reasons: What do overlaps do?</a:t>
            </a:r>
          </a:p>
          <a:p>
            <a:pPr>
              <a:buFontTx/>
              <a:buChar char="-"/>
            </a:pPr>
            <a:r>
              <a:rPr lang="en-US" dirty="0" smtClean="0"/>
              <a:t>Speaker is paying attention</a:t>
            </a:r>
          </a:p>
          <a:p>
            <a:pPr>
              <a:buFontTx/>
              <a:buChar char="-"/>
            </a:pPr>
            <a:r>
              <a:rPr lang="en-US" dirty="0" smtClean="0"/>
              <a:t>Speaker is interested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76800" y="1620894"/>
            <a:ext cx="4016449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5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Overlaps are not necessary to show that you’re paying attention.</a:t>
            </a:r>
            <a:endParaRPr lang="en-US" sz="35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445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6993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ja-JP" dirty="0" smtClean="0"/>
              <a:t>		</a:t>
            </a:r>
            <a:r>
              <a:rPr lang="ja-JP" altLang="en-US" dirty="0" smtClean="0"/>
              <a:t>はじめまして　２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　しゅくだ</a:t>
            </a:r>
            <a:r>
              <a:rPr lang="ja-JP" altLang="en-US" sz="2000" dirty="0"/>
              <a:t>い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Fill out the </a:t>
            </a:r>
            <a:r>
              <a:rPr lang="en-US" dirty="0" smtClean="0"/>
              <a:t>dialogue.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Find </a:t>
            </a:r>
            <a:r>
              <a:rPr lang="en-US" dirty="0"/>
              <a:t>at least three potential places </a:t>
            </a:r>
            <a:r>
              <a:rPr lang="en-US" dirty="0" smtClean="0"/>
              <a:t>for overlaps</a:t>
            </a:r>
          </a:p>
          <a:p>
            <a:pPr marL="0" lvl="0" indent="0">
              <a:buNone/>
            </a:pPr>
            <a:r>
              <a:rPr lang="en-US" dirty="0" smtClean="0"/>
              <a:t>Indicate </a:t>
            </a:r>
            <a:r>
              <a:rPr lang="en-US" dirty="0"/>
              <a:t>them with underlines and </a:t>
            </a:r>
            <a:r>
              <a:rPr lang="en-US" dirty="0" smtClean="0"/>
              <a:t>circles.</a:t>
            </a:r>
          </a:p>
          <a:p>
            <a:pPr marL="0" lvl="0" indent="0">
              <a:buNone/>
            </a:pPr>
            <a:r>
              <a:rPr lang="en-US" dirty="0" smtClean="0"/>
              <a:t>Use </a:t>
            </a:r>
            <a:r>
              <a:rPr lang="ja-JP" altLang="en-US" dirty="0"/>
              <a:t>「あ」</a:t>
            </a:r>
            <a:r>
              <a:rPr lang="en-US" dirty="0"/>
              <a:t>or other variations in at least three parts to indicate your </a:t>
            </a:r>
            <a:r>
              <a:rPr lang="en-US" dirty="0" smtClean="0"/>
              <a:t>understanding.</a:t>
            </a:r>
            <a:endParaRPr lang="en-US" dirty="0"/>
          </a:p>
          <a:p>
            <a:pPr marL="0" lvl="0" indent="0">
              <a:buNone/>
            </a:pPr>
            <a:r>
              <a:rPr lang="en-US" altLang="ja-JP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Submit </a:t>
            </a:r>
            <a:r>
              <a:rPr lang="en-US" altLang="ja-JP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at the beginning of next class.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22500" t="18148" r="31667" b="14445"/>
          <a:stretch/>
        </p:blipFill>
        <p:spPr>
          <a:xfrm>
            <a:off x="6291943" y="344488"/>
            <a:ext cx="2394857" cy="1981200"/>
          </a:xfrm>
          <a:prstGeom prst="rect">
            <a:avLst/>
          </a:prstGeom>
        </p:spPr>
      </p:pic>
      <p:pic>
        <p:nvPicPr>
          <p:cNvPr id="5" name="Picture 4" descr="https://lh5.googleusercontent.com/75nHKLJkyFm_f2GdUbfwCQxoM6Z7GXBdNIeoJ-xSwkXX_ZLW-M_rbZA-wzGKBhNRARg5Avp8HSk9K382VcHa0aX42-og3caicAcbx09AcTQ5tKmKIUYkWELbDeRtRHwkemCQK13OlbNTbc1GX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57188"/>
            <a:ext cx="1066800" cy="977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031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77644"/>
          </a:xfrm>
        </p:spPr>
        <p:txBody>
          <a:bodyPr>
            <a:normAutofit/>
          </a:bodyPr>
          <a:lstStyle/>
          <a:p>
            <a:r>
              <a:rPr lang="ja-JP" altLang="en-US" dirty="0"/>
              <a:t>三</a:t>
            </a:r>
            <a:r>
              <a:rPr lang="ja-JP" altLang="en-US" dirty="0" smtClean="0"/>
              <a:t>日目</a:t>
            </a: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r>
              <a:rPr lang="ja-JP" altLang="en-US" sz="2200" dirty="0" smtClean="0"/>
              <a:t>みっ</a:t>
            </a:r>
            <a:r>
              <a:rPr lang="en-US" altLang="ja-JP" sz="2200" dirty="0" smtClean="0"/>
              <a:t> </a:t>
            </a:r>
            <a:r>
              <a:rPr lang="ja-JP" altLang="en-US" sz="2200" dirty="0" smtClean="0"/>
              <a:t>か　 め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5373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はじめまして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ペアでれん</a:t>
            </a:r>
            <a:r>
              <a:rPr lang="ja-JP" altLang="en-US" dirty="0"/>
              <a:t>し</a:t>
            </a:r>
            <a:r>
              <a:rPr lang="ja-JP" altLang="en-US" dirty="0" smtClean="0"/>
              <a:t>ゅう</a:t>
            </a:r>
            <a:endParaRPr lang="en-US" altLang="ja-JP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ja-JP" altLang="en-US" dirty="0" smtClean="0"/>
              <a:t>デモンストレーション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46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ビデオ「はじめまして ２」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r>
              <a:rPr lang="ja-JP" altLang="en-US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ビデオをみましょう</a:t>
            </a:r>
            <a:endParaRPr lang="en-US" altLang="ja-JP" dirty="0" smtClean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し</a:t>
            </a:r>
            <a:r>
              <a:rPr lang="ja-JP" altLang="en-US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ゅくだい「はじめまして２」をオンラインでれんしゅう</a:t>
            </a:r>
            <a:endParaRPr lang="en-US" altLang="ja-JP" dirty="0" smtClean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リン</a:t>
            </a:r>
            <a:r>
              <a:rPr lang="ja-JP" altLang="en-US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クはキャンバスにありま</a:t>
            </a:r>
            <a:r>
              <a:rPr lang="ja-JP" altLang="en-US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す</a:t>
            </a:r>
            <a:endParaRPr lang="en-US" altLang="ja-JP" dirty="0" smtClean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u="sng" dirty="0">
                <a:hlinkClick r:id="rId3"/>
              </a:rPr>
              <a:t>https://youtu.be/PgvKKwRDsuo</a:t>
            </a:r>
            <a:endParaRPr lang="en-US" u="sng" dirty="0"/>
          </a:p>
          <a:p>
            <a:pPr marL="0" indent="0">
              <a:buNone/>
            </a:pPr>
            <a:endParaRPr lang="en-US" altLang="ja-JP" dirty="0" smtClean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500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94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5175" y="4724400"/>
            <a:ext cx="7921625" cy="15081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ja-JP" sz="3600" dirty="0" smtClean="0">
                <a:ea typeface="ＭＳ Ｐゴシック" pitchFamily="34" charset="-128"/>
              </a:rPr>
              <a:t/>
            </a:r>
            <a:br>
              <a:rPr lang="en-US" altLang="ja-JP" sz="3600" dirty="0" smtClean="0">
                <a:ea typeface="ＭＳ Ｐゴシック" pitchFamily="34" charset="-128"/>
              </a:rPr>
            </a:br>
            <a:r>
              <a:rPr lang="en-US" altLang="ja-JP" sz="3600" dirty="0" smtClean="0">
                <a:ea typeface="ＭＳ Ｐゴシック" pitchFamily="34" charset="-128"/>
              </a:rPr>
              <a:t/>
            </a:r>
            <a:br>
              <a:rPr lang="en-US" altLang="ja-JP" sz="3600" dirty="0" smtClean="0">
                <a:ea typeface="ＭＳ Ｐゴシック" pitchFamily="34" charset="-128"/>
              </a:rPr>
            </a:br>
            <a:endParaRPr lang="en-US" altLang="ja-JP" sz="3600" dirty="0" smtClean="0">
              <a:ea typeface="ＭＳ Ｐゴシック" pitchFamily="34" charset="-128"/>
            </a:endParaRPr>
          </a:p>
        </p:txBody>
      </p:sp>
      <p:pic>
        <p:nvPicPr>
          <p:cNvPr id="109571" name="Picture 4" descr="DSCN09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32243"/>
            <a:ext cx="3452812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 rot="20948348">
            <a:off x="426050" y="744420"/>
            <a:ext cx="585923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ja-JP" sz="5400" b="1" dirty="0" err="1">
                <a:ea typeface="ＭＳ Ｐゴシック" pitchFamily="34" charset="-128"/>
              </a:rPr>
              <a:t>T</a:t>
            </a:r>
            <a:r>
              <a:rPr lang="en-US" sz="5400" b="1" dirty="0" err="1"/>
              <a:t>eşekkür</a:t>
            </a:r>
            <a:r>
              <a:rPr lang="en-US" sz="5400" b="1" dirty="0"/>
              <a:t> </a:t>
            </a:r>
            <a:r>
              <a:rPr lang="en-US" sz="5400" b="1" dirty="0" err="1" smtClean="0"/>
              <a:t>ederim</a:t>
            </a:r>
            <a:r>
              <a:rPr lang="en-US" altLang="ja-JP" sz="5400" dirty="0" smtClean="0">
                <a:ea typeface="ＭＳ Ｐゴシック" pitchFamily="34" charset="-128"/>
              </a:rPr>
              <a:t>!</a:t>
            </a:r>
            <a:endParaRPr lang="en-US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 rot="1610674">
            <a:off x="5330869" y="1203444"/>
            <a:ext cx="251298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b="1" dirty="0"/>
              <a:t>!</a:t>
            </a:r>
            <a:r>
              <a:rPr lang="ar-AE" sz="5400" b="1" dirty="0"/>
              <a:t> شكرًا</a:t>
            </a:r>
            <a:endParaRPr lang="en-US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578725" y="1019175"/>
            <a:ext cx="1119188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 sz="5400">
                <a:ea typeface="ＭＳ Ｐゴシック" pitchFamily="34" charset="-128"/>
              </a:rPr>
              <a:t>ありがとう！</a:t>
            </a:r>
            <a:endParaRPr lang="en-US" altLang="ja-JP" sz="5400">
              <a:ea typeface="ＭＳ Ｐゴシック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 rot="2673428">
            <a:off x="241231" y="2866099"/>
            <a:ext cx="2603615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5400" dirty="0">
                <a:ea typeface="ＭＳ Ｐゴシック" pitchFamily="34" charset="-128"/>
              </a:rPr>
              <a:t>Thank you!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ounded Rectangular Callout 5"/>
          <p:cNvSpPr/>
          <p:nvPr/>
        </p:nvSpPr>
        <p:spPr>
          <a:xfrm rot="8496197">
            <a:off x="5446408" y="4204065"/>
            <a:ext cx="1833149" cy="1022422"/>
          </a:xfrm>
          <a:prstGeom prst="wedgeRoundRectCallou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19235814">
            <a:off x="5580396" y="4315166"/>
            <a:ext cx="1565173" cy="800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3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Have </a:t>
            </a:r>
            <a:r>
              <a:rPr lang="en-US" sz="2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</a:t>
            </a:r>
            <a:r>
              <a:rPr lang="en-US" sz="23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</a:t>
            </a:r>
          </a:p>
          <a:p>
            <a:pPr algn="ctr"/>
            <a:r>
              <a:rPr lang="en-US" sz="23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Studying!</a:t>
            </a:r>
            <a:endParaRPr lang="en-US" sz="23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92234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7764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一日目</a:t>
            </a: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r>
              <a:rPr lang="ja-JP" altLang="en-US" sz="2200" dirty="0" smtClean="0"/>
              <a:t>いち</a:t>
            </a:r>
            <a:r>
              <a:rPr lang="en-US" altLang="ja-JP" sz="2200" dirty="0" smtClean="0"/>
              <a:t> </a:t>
            </a:r>
            <a:r>
              <a:rPr lang="ja-JP" altLang="en-US" sz="2200" dirty="0" smtClean="0"/>
              <a:t>にち め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9737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はじめまして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How do you say </a:t>
            </a:r>
            <a:r>
              <a:rPr lang="ja-JP" altLang="en-US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「はじめまして」</a:t>
            </a:r>
            <a:r>
              <a:rPr lang="en-US" altLang="ja-JP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in English?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Overlaps – Good or bad</a:t>
            </a:r>
            <a:r>
              <a:rPr lang="en-US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ペアでデ</a:t>
            </a:r>
            <a:r>
              <a:rPr lang="ja-JP" altLang="en-US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モンストレーション</a:t>
            </a:r>
            <a:endParaRPr lang="en-US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26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ビデオ「はじめまして １」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r>
              <a:rPr lang="ja-JP" altLang="en-US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ゴーグルでバーチャル・リアリティーの</a:t>
            </a:r>
            <a:endParaRPr lang="en-US" altLang="ja-JP" dirty="0" smtClean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ja-JP" altLang="en-US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せかいへ</a:t>
            </a:r>
            <a:r>
              <a:rPr lang="en-US" altLang="ja-JP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ja-JP" altLang="en-US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どうぞ</a:t>
            </a:r>
            <a:r>
              <a:rPr lang="en-US" altLang="ja-JP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u="sng" dirty="0">
                <a:hlinkClick r:id="rId3"/>
              </a:rPr>
              <a:t>https://youtu.be/Hh8qCn535Fg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790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はじめまして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What did you notice?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Posture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Gesture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Tones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Age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Anything else?</a:t>
            </a:r>
            <a:endParaRPr lang="en-US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76800" y="1219200"/>
            <a:ext cx="349326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5400" b="1" cap="none" spc="0" dirty="0" smtClean="0">
                <a:ln w="22225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もういちど</a:t>
            </a:r>
            <a:endParaRPr lang="en-US" altLang="ja-JP" sz="5400" b="1" cap="none" spc="0" dirty="0" smtClean="0">
              <a:ln w="22225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/>
            </a:endParaRPr>
          </a:p>
          <a:p>
            <a:r>
              <a:rPr lang="ja-JP" altLang="en-US" sz="5400" b="1" dirty="0" smtClean="0">
                <a:ln w="22225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</a:rPr>
              <a:t>みま</a:t>
            </a:r>
            <a:r>
              <a:rPr lang="ja-JP" altLang="en-US" sz="5400" b="1" dirty="0">
                <a:ln w="22225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</a:rPr>
              <a:t>し</a:t>
            </a:r>
            <a:r>
              <a:rPr lang="ja-JP" altLang="en-US" sz="5400" b="1" dirty="0" smtClean="0">
                <a:ln w="22225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</a:rPr>
              <a:t>ょう</a:t>
            </a:r>
            <a:r>
              <a:rPr lang="ja-JP" altLang="en-US" sz="5400" b="1" dirty="0">
                <a:ln w="22225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</a:rPr>
              <a:t>。</a:t>
            </a:r>
            <a:endParaRPr lang="en-US" sz="5400" b="1" cap="none" spc="0" dirty="0">
              <a:ln w="22225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47333" y="3352800"/>
            <a:ext cx="342273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5400" b="1" cap="none" spc="0" dirty="0" smtClean="0">
                <a:ln w="22225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effectLst/>
              </a:rPr>
              <a:t>でも、</a:t>
            </a:r>
            <a:endParaRPr lang="en-US" altLang="ja-JP" sz="5400" b="1" cap="none" spc="0" dirty="0" smtClean="0">
              <a:ln w="22225">
                <a:solidFill>
                  <a:srgbClr val="92D050"/>
                </a:solidFill>
                <a:prstDash val="solid"/>
              </a:ln>
              <a:solidFill>
                <a:srgbClr val="92D050"/>
              </a:solidFill>
              <a:effectLst/>
            </a:endParaRPr>
          </a:p>
          <a:p>
            <a:r>
              <a:rPr lang="ja-JP" altLang="en-US" sz="5400" b="1" cap="none" spc="0" dirty="0" smtClean="0">
                <a:ln w="22225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effectLst/>
              </a:rPr>
              <a:t>そのまえに</a:t>
            </a:r>
            <a:endParaRPr lang="en-US" sz="5400" b="1" cap="none" spc="0" dirty="0">
              <a:ln w="22225">
                <a:solidFill>
                  <a:srgbClr val="92D050"/>
                </a:solidFill>
                <a:prstDash val="solid"/>
              </a:ln>
              <a:solidFill>
                <a:srgbClr val="92D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9148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dirty="0" smtClean="0"/>
              <a:t>はじめまして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624008"/>
              </p:ext>
            </p:extLst>
          </p:nvPr>
        </p:nvGraphicFramePr>
        <p:xfrm>
          <a:off x="457197" y="1417637"/>
          <a:ext cx="8229602" cy="4829945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742692"/>
                <a:gridCol w="2743455"/>
                <a:gridCol w="2743455"/>
              </a:tblGrid>
              <a:tr h="6821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 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3000" dirty="0" smtClean="0">
                          <a:effectLst/>
                        </a:rPr>
                        <a:t>左の人</a:t>
                      </a:r>
                      <a:endParaRPr lang="en-US" altLang="ja-JP" sz="20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2000" dirty="0" smtClean="0">
                          <a:effectLst/>
                        </a:rPr>
                        <a:t>　　ひだり　　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3000" dirty="0" smtClean="0">
                          <a:effectLst/>
                        </a:rPr>
                        <a:t>右の人</a:t>
                      </a:r>
                      <a:endParaRPr lang="en-US" altLang="ja-JP" sz="20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2000" dirty="0" smtClean="0">
                          <a:effectLst/>
                        </a:rPr>
                        <a:t>　　みぎ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821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3000" dirty="0" smtClean="0">
                          <a:effectLst/>
                        </a:rPr>
                        <a:t>名前</a:t>
                      </a:r>
                      <a:endParaRPr lang="en-US" altLang="ja-JP" sz="20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2000" dirty="0" smtClean="0">
                          <a:effectLst/>
                        </a:rPr>
                        <a:t>なまえ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 </a:t>
                      </a:r>
                      <a:endParaRPr lang="en-US" sz="30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 </a:t>
                      </a:r>
                      <a:endParaRPr lang="en-US" sz="30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821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3000" dirty="0">
                          <a:effectLst/>
                        </a:rPr>
                        <a:t>何年</a:t>
                      </a:r>
                      <a:r>
                        <a:rPr lang="ja-JP" sz="3000" dirty="0" smtClean="0">
                          <a:effectLst/>
                        </a:rPr>
                        <a:t>生</a:t>
                      </a:r>
                      <a:endParaRPr lang="en-US" altLang="ja-JP" sz="20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2000" dirty="0" smtClean="0">
                          <a:effectLst/>
                        </a:rPr>
                        <a:t>な</a:t>
                      </a:r>
                      <a:r>
                        <a:rPr lang="ja-JP" altLang="en-US" sz="2000" dirty="0">
                          <a:effectLst/>
                        </a:rPr>
                        <a:t>んねんせ</a:t>
                      </a:r>
                      <a:r>
                        <a:rPr lang="ja-JP" altLang="en-US" sz="2000" dirty="0" smtClean="0">
                          <a:effectLst/>
                        </a:rPr>
                        <a:t>い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 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 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821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3000" dirty="0" smtClean="0">
                          <a:effectLst/>
                        </a:rPr>
                        <a:t>何語</a:t>
                      </a:r>
                      <a:endParaRPr lang="en-US" altLang="ja-JP" sz="20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2000" dirty="0" smtClean="0">
                          <a:effectLst/>
                        </a:rPr>
                        <a:t>なにご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 </a:t>
                      </a:r>
                      <a:endParaRPr lang="en-US" sz="30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 </a:t>
                      </a:r>
                      <a:endParaRPr lang="en-US" sz="30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5685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Anything else</a:t>
                      </a:r>
                      <a:r>
                        <a:rPr lang="en-US" sz="3000" dirty="0" smtClean="0">
                          <a:effectLst/>
                        </a:rPr>
                        <a:t>?</a:t>
                      </a:r>
                      <a:r>
                        <a:rPr lang="en-US" sz="30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 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 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 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67200" y="2438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hlinkClick r:id="rId3"/>
              </a:rPr>
              <a:t>https://youtu.be/IaDZTGOCMZw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2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ja-JP" altLang="en-US" dirty="0" smtClean="0"/>
              <a:t>はじめまして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257711"/>
              </p:ext>
            </p:extLst>
          </p:nvPr>
        </p:nvGraphicFramePr>
        <p:xfrm>
          <a:off x="457197" y="1417637"/>
          <a:ext cx="8229602" cy="4829945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742692"/>
                <a:gridCol w="2743455"/>
                <a:gridCol w="2743455"/>
              </a:tblGrid>
              <a:tr h="6821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 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3000" dirty="0" smtClean="0">
                          <a:effectLst/>
                        </a:rPr>
                        <a:t>左の人</a:t>
                      </a:r>
                      <a:endParaRPr lang="en-US" altLang="ja-JP" sz="20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2000" dirty="0" smtClean="0">
                          <a:effectLst/>
                        </a:rPr>
                        <a:t>　　ひだり　　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3000" dirty="0" smtClean="0">
                          <a:effectLst/>
                        </a:rPr>
                        <a:t>右の人</a:t>
                      </a:r>
                      <a:endParaRPr lang="en-US" altLang="ja-JP" sz="20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2000" dirty="0" smtClean="0">
                          <a:effectLst/>
                        </a:rPr>
                        <a:t>　　みぎ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821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3000" dirty="0" smtClean="0">
                          <a:effectLst/>
                        </a:rPr>
                        <a:t>名前</a:t>
                      </a:r>
                      <a:endParaRPr lang="en-US" altLang="ja-JP" sz="20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2000" dirty="0" smtClean="0">
                          <a:effectLst/>
                        </a:rPr>
                        <a:t>なまえ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 </a:t>
                      </a:r>
                      <a:endParaRPr lang="en-US" sz="30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 </a:t>
                      </a:r>
                      <a:endParaRPr lang="en-US" sz="30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821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3000" dirty="0">
                          <a:effectLst/>
                        </a:rPr>
                        <a:t>何年</a:t>
                      </a:r>
                      <a:r>
                        <a:rPr lang="ja-JP" sz="3000" dirty="0" smtClean="0">
                          <a:effectLst/>
                        </a:rPr>
                        <a:t>生</a:t>
                      </a:r>
                      <a:endParaRPr lang="en-US" altLang="ja-JP" sz="20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2000" dirty="0" smtClean="0">
                          <a:effectLst/>
                        </a:rPr>
                        <a:t>な</a:t>
                      </a:r>
                      <a:r>
                        <a:rPr lang="ja-JP" altLang="en-US" sz="2000" dirty="0">
                          <a:effectLst/>
                        </a:rPr>
                        <a:t>んねんせ</a:t>
                      </a:r>
                      <a:r>
                        <a:rPr lang="ja-JP" altLang="en-US" sz="2000" dirty="0" smtClean="0">
                          <a:effectLst/>
                        </a:rPr>
                        <a:t>い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 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 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821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3000" dirty="0" smtClean="0">
                          <a:effectLst/>
                        </a:rPr>
                        <a:t>何語</a:t>
                      </a:r>
                      <a:endParaRPr lang="en-US" altLang="ja-JP" sz="20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2000" dirty="0" smtClean="0">
                          <a:effectLst/>
                        </a:rPr>
                        <a:t>なにご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 </a:t>
                      </a:r>
                      <a:endParaRPr lang="en-US" sz="30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 </a:t>
                      </a:r>
                      <a:endParaRPr lang="en-US" sz="30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5685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Anything else</a:t>
                      </a:r>
                      <a:r>
                        <a:rPr lang="en-US" sz="3000" dirty="0" smtClean="0">
                          <a:effectLst/>
                        </a:rPr>
                        <a:t>?</a:t>
                      </a:r>
                      <a:r>
                        <a:rPr lang="en-US" sz="30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 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 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 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48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377" y="538843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ja-JP" dirty="0" smtClean="0"/>
              <a:t>		</a:t>
            </a:r>
            <a:r>
              <a:rPr lang="ja-JP" altLang="en-US" dirty="0" smtClean="0"/>
              <a:t>はじめまして</a:t>
            </a:r>
            <a:r>
              <a:rPr lang="en-US" altLang="ja-JP" sz="2200" dirty="0"/>
              <a:t/>
            </a:r>
            <a:br>
              <a:rPr lang="en-US" altLang="ja-JP" sz="2200" dirty="0"/>
            </a:b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r>
              <a:rPr lang="ja-JP" altLang="en-US" sz="2200" dirty="0"/>
              <a:t>　</a:t>
            </a:r>
            <a:r>
              <a:rPr lang="ja-JP" altLang="en-US" sz="2200" dirty="0" smtClean="0"/>
              <a:t>しゅくだい</a:t>
            </a:r>
            <a:endParaRPr lang="en-US" sz="2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9377" y="2057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こばやし</a:t>
            </a:r>
            <a:r>
              <a:rPr lang="en-US" altLang="ja-JP" dirty="0" smtClean="0"/>
              <a:t>		</a:t>
            </a:r>
            <a:r>
              <a:rPr lang="ja-JP" altLang="en-US" dirty="0" smtClean="0"/>
              <a:t>こんにち</a:t>
            </a:r>
            <a:r>
              <a:rPr lang="ja-JP" altLang="en-US" dirty="0" smtClean="0">
                <a:solidFill>
                  <a:srgbClr val="FF0000"/>
                </a:solidFill>
              </a:rPr>
              <a:t>は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さかもと</a:t>
            </a:r>
            <a:r>
              <a:rPr lang="en-US" altLang="ja-JP" dirty="0" smtClean="0"/>
              <a:t>		</a:t>
            </a:r>
            <a:r>
              <a:rPr lang="ja-JP" altLang="en-US" dirty="0" smtClean="0">
                <a:solidFill>
                  <a:srgbClr val="FF0000"/>
                </a:solidFill>
              </a:rPr>
              <a:t>こ</a:t>
            </a:r>
            <a:r>
              <a:rPr lang="ja-JP" altLang="en-US" dirty="0" smtClean="0"/>
              <a:t>んにちは。</a:t>
            </a:r>
            <a:endParaRPr lang="en-US" altLang="ja-JP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ja-JP" altLang="en-US" dirty="0" smtClean="0"/>
              <a:t>こばやし</a:t>
            </a:r>
            <a:r>
              <a:rPr lang="en-US" altLang="ja-JP" dirty="0" smtClean="0"/>
              <a:t>		</a:t>
            </a:r>
            <a:r>
              <a:rPr lang="ja-JP" altLang="en-US" dirty="0" smtClean="0"/>
              <a:t>こんにちは。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さかもと</a:t>
            </a:r>
            <a:r>
              <a:rPr lang="en-US" altLang="ja-JP" dirty="0" smtClean="0"/>
              <a:t>		</a:t>
            </a:r>
            <a:r>
              <a:rPr lang="ja-JP" altLang="en-US" u="sng" dirty="0" smtClean="0">
                <a:solidFill>
                  <a:srgbClr val="FF0000"/>
                </a:solidFill>
              </a:rPr>
              <a:t>こ</a:t>
            </a:r>
            <a:r>
              <a:rPr lang="ja-JP" altLang="en-US" dirty="0" smtClean="0"/>
              <a:t>んにちは。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38403" y="3886200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ttps://lh5.googleusercontent.com/75nHKLJkyFm_f2GdUbfwCQxoM6Z7GXBdNIeoJ-xSwkXX_ZLW-M_rbZA-wzGKBhNRARg5Avp8HSk9K382VcHa0aX42-og3caicAcbx09AcTQ5tKmKIUYkWELbDeRtRHwkemCQK13OlbNTbc1GX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57188"/>
            <a:ext cx="1066800" cy="977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359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はじめまして </a:t>
            </a:r>
            <a:r>
              <a:rPr lang="ja-JP" altLang="en-US" dirty="0"/>
              <a:t>１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4724" t="22689" r="14012" b="5900"/>
          <a:stretch/>
        </p:blipFill>
        <p:spPr>
          <a:xfrm>
            <a:off x="148007" y="1417638"/>
            <a:ext cx="8847986" cy="4373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84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8100</TotalTime>
  <Words>514</Words>
  <Application>Microsoft Office PowerPoint</Application>
  <PresentationFormat>On-screen Show (4:3)</PresentationFormat>
  <Paragraphs>154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DFKai-SB</vt:lpstr>
      <vt:lpstr>MS Mincho</vt:lpstr>
      <vt:lpstr>ＭＳ Ｐゴシック</vt:lpstr>
      <vt:lpstr>Arial</vt:lpstr>
      <vt:lpstr>Calibri</vt:lpstr>
      <vt:lpstr>Candara</vt:lpstr>
      <vt:lpstr>Symbol</vt:lpstr>
      <vt:lpstr>Tahoma</vt:lpstr>
      <vt:lpstr>Times New Roman</vt:lpstr>
      <vt:lpstr>Office Theme</vt:lpstr>
      <vt:lpstr>Waveform</vt:lpstr>
      <vt:lpstr>はじめまして　（VR/360） JAPA 141 - 142</vt:lpstr>
      <vt:lpstr>一日目 いち にち め</vt:lpstr>
      <vt:lpstr>はじめまして</vt:lpstr>
      <vt:lpstr>ビデオ「はじめまして １」</vt:lpstr>
      <vt:lpstr>はじめまして</vt:lpstr>
      <vt:lpstr>はじめまして</vt:lpstr>
      <vt:lpstr>はじめまして</vt:lpstr>
      <vt:lpstr>  はじめまして  　しゅくだい</vt:lpstr>
      <vt:lpstr>はじめまして １</vt:lpstr>
      <vt:lpstr>二日目 ふつ　か　 め</vt:lpstr>
      <vt:lpstr>ビデオ「はじめまして １」</vt:lpstr>
      <vt:lpstr>はじめまして １</vt:lpstr>
      <vt:lpstr>はじめまして</vt:lpstr>
      <vt:lpstr>  はじめまして　２  　しゅくだい</vt:lpstr>
      <vt:lpstr>三日目 みっ か　 め</vt:lpstr>
      <vt:lpstr>はじめまして</vt:lpstr>
      <vt:lpstr>ビデオ「はじめまして ２」</vt:lpstr>
      <vt:lpstr>  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First-year Japanese JPN 1010.01</dc:title>
  <dc:creator>N_Ozaki</dc:creator>
  <cp:lastModifiedBy>Ozaki Naoko</cp:lastModifiedBy>
  <cp:revision>239</cp:revision>
  <dcterms:created xsi:type="dcterms:W3CDTF">2012-08-08T12:30:56Z</dcterms:created>
  <dcterms:modified xsi:type="dcterms:W3CDTF">2017-08-08T19:21:16Z</dcterms:modified>
</cp:coreProperties>
</file>